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7"/>
  </p:notesMasterIdLst>
  <p:sldIdLst>
    <p:sldId id="266" r:id="rId2"/>
    <p:sldId id="284" r:id="rId3"/>
    <p:sldId id="285" r:id="rId4"/>
    <p:sldId id="286" r:id="rId5"/>
    <p:sldId id="26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Advantages Disadvantages of DBMS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DBMS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76799"/>
          </a:xfrm>
        </p:spPr>
        <p:txBody>
          <a:bodyPr/>
          <a:lstStyle/>
          <a:p>
            <a:r>
              <a:rPr lang="en-US" dirty="0"/>
              <a:t>Data independence</a:t>
            </a:r>
          </a:p>
          <a:p>
            <a:r>
              <a:rPr lang="en-US" dirty="0"/>
              <a:t>Efficient data access</a:t>
            </a:r>
          </a:p>
          <a:p>
            <a:r>
              <a:rPr lang="en-US" dirty="0"/>
              <a:t>Data integrity and security</a:t>
            </a:r>
          </a:p>
          <a:p>
            <a:r>
              <a:rPr lang="en-US" dirty="0"/>
              <a:t>Easier Data Administration</a:t>
            </a:r>
          </a:p>
          <a:p>
            <a:r>
              <a:rPr lang="en-US" dirty="0"/>
              <a:t>Concurrent access and Crash recovery</a:t>
            </a:r>
          </a:p>
          <a:p>
            <a:r>
              <a:rPr lang="en-US" dirty="0"/>
              <a:t>Reduced application development time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Advantages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DBMS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76799"/>
          </a:xfrm>
        </p:spPr>
        <p:txBody>
          <a:bodyPr/>
          <a:lstStyle/>
          <a:p>
            <a:r>
              <a:rPr lang="en-IN" dirty="0" smtClean="0"/>
              <a:t>Increased cost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Hardware / software cost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Training cost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People cost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IN" dirty="0" smtClean="0"/>
          </a:p>
          <a:p>
            <a:r>
              <a:rPr lang="en-IN" dirty="0" smtClean="0"/>
              <a:t>Increased complexities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Lot of components involved – backup , recovery , replication utilities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Integration among sub systems is important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Specialized skillsets required</a:t>
            </a:r>
          </a:p>
          <a:p>
            <a:pPr lvl="1"/>
            <a:endParaRPr lang="en-IN" dirty="0" smtClean="0"/>
          </a:p>
          <a:p>
            <a:r>
              <a:rPr lang="en-IN" dirty="0" smtClean="0"/>
              <a:t>Frequent upgrades / maintenance cycles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Patches needs to be applied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Versions need to be upgraded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Needs to insure that nothing is broken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Disadvantages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339748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not to use DBMS?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190999"/>
          </a:xfrm>
        </p:spPr>
        <p:txBody>
          <a:bodyPr/>
          <a:lstStyle/>
          <a:p>
            <a:r>
              <a:rPr lang="en-US" dirty="0" smtClean="0"/>
              <a:t>Overhead costs associated with DBMS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High initial investment in hardware, software and training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The generality that DBMS provides for defining and processing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Overhead for providing security, concurrency, recovery and integrity function</a:t>
            </a:r>
          </a:p>
          <a:p>
            <a:endParaRPr lang="en-US" dirty="0"/>
          </a:p>
          <a:p>
            <a:r>
              <a:rPr lang="en-US" dirty="0" smtClean="0"/>
              <a:t>Develop customized database applications for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Simple, well defined feature sets that are not expected to change at all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Stringent, real time requirements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Embedded systems with limited storage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No multiple users access to data is required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382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3170</TotalTime>
  <Words>172</Words>
  <Application>Microsoft Office PowerPoint</Application>
  <PresentationFormat>Widescreen</PresentationFormat>
  <Paragraphs>39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Advantages Disadvantages of DBMS</vt:lpstr>
      <vt:lpstr>DBMS</vt:lpstr>
      <vt:lpstr>DBMS</vt:lpstr>
      <vt:lpstr>When not to use DBMS?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227</cp:revision>
  <dcterms:created xsi:type="dcterms:W3CDTF">2018-10-16T06:13:57Z</dcterms:created>
  <dcterms:modified xsi:type="dcterms:W3CDTF">2020-09-07T11:28:06Z</dcterms:modified>
</cp:coreProperties>
</file>

<file path=docProps/thumbnail.jpeg>
</file>